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1" r:id="rId4"/>
    <p:sldId id="259" r:id="rId5"/>
    <p:sldId id="260" r:id="rId6"/>
    <p:sldId id="262" r:id="rId7"/>
    <p:sldId id="263" r:id="rId8"/>
    <p:sldId id="264" r:id="rId9"/>
    <p:sldId id="268"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3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FCE637-7351-4173-B8BB-BF32174C8398}" type="doc">
      <dgm:prSet loTypeId="urn:microsoft.com/office/officeart/2005/8/layout/cycle5" loCatId="cycle" qsTypeId="urn:microsoft.com/office/officeart/2005/8/quickstyle/simple1" qsCatId="simple" csTypeId="urn:microsoft.com/office/officeart/2005/8/colors/accent2_1" csCatId="accent2" phldr="1"/>
      <dgm:spPr/>
      <dgm:t>
        <a:bodyPr/>
        <a:lstStyle/>
        <a:p>
          <a:endParaRPr lang="ru-RU"/>
        </a:p>
      </dgm:t>
    </dgm:pt>
    <dgm:pt modelId="{8D3737F8-B997-4DEA-B0BC-98F7707178B9}">
      <dgm:prSet phldrT="[Текст]" custT="1"/>
      <dgm:spPr/>
      <dgm:t>
        <a:bodyPr/>
        <a:lstStyle/>
        <a:p>
          <a:r>
            <a:rPr lang="ru-RU" sz="1400" dirty="0" err="1" smtClean="0"/>
            <a:t>Икемділік</a:t>
          </a:r>
          <a:r>
            <a:rPr lang="ru-RU" sz="1400" dirty="0" smtClean="0"/>
            <a:t>.</a:t>
          </a:r>
          <a:endParaRPr lang="ru-RU" sz="1400" dirty="0"/>
        </a:p>
      </dgm:t>
    </dgm:pt>
    <dgm:pt modelId="{6904225F-8847-4F72-8618-499576BAFE20}" type="parTrans" cxnId="{AF4B3105-6217-4A01-B6CC-191B01ECEC74}">
      <dgm:prSet/>
      <dgm:spPr/>
      <dgm:t>
        <a:bodyPr/>
        <a:lstStyle/>
        <a:p>
          <a:endParaRPr lang="ru-RU"/>
        </a:p>
      </dgm:t>
    </dgm:pt>
    <dgm:pt modelId="{ADB73A34-ABE3-4F5B-8485-832841A03778}" type="sibTrans" cxnId="{AF4B3105-6217-4A01-B6CC-191B01ECEC74}">
      <dgm:prSet/>
      <dgm:spPr/>
      <dgm:t>
        <a:bodyPr/>
        <a:lstStyle/>
        <a:p>
          <a:endParaRPr lang="ru-RU"/>
        </a:p>
      </dgm:t>
    </dgm:pt>
    <dgm:pt modelId="{30C6A5B2-6DA1-4165-BA33-8568AC30BF54}">
      <dgm:prSet phldrT="[Текст]" custT="1"/>
      <dgm:spPr/>
      <dgm:t>
        <a:bodyPr/>
        <a:lstStyle/>
        <a:p>
          <a:r>
            <a:rPr lang="ru-RU" sz="1400" dirty="0" err="1" smtClean="0"/>
            <a:t>Мағлұматтылық</a:t>
          </a:r>
          <a:endParaRPr lang="ru-RU" sz="1400" dirty="0"/>
        </a:p>
      </dgm:t>
    </dgm:pt>
    <dgm:pt modelId="{80ABAAE9-F47F-4308-8FCB-15256FA8832B}" type="parTrans" cxnId="{405EDF92-8516-4B1E-959A-60327170A3EC}">
      <dgm:prSet/>
      <dgm:spPr/>
      <dgm:t>
        <a:bodyPr/>
        <a:lstStyle/>
        <a:p>
          <a:endParaRPr lang="ru-RU"/>
        </a:p>
      </dgm:t>
    </dgm:pt>
    <dgm:pt modelId="{6D7BDF15-8D88-43E3-A39B-E4F687E1012E}" type="sibTrans" cxnId="{405EDF92-8516-4B1E-959A-60327170A3EC}">
      <dgm:prSet/>
      <dgm:spPr/>
      <dgm:t>
        <a:bodyPr/>
        <a:lstStyle/>
        <a:p>
          <a:endParaRPr lang="ru-RU"/>
        </a:p>
      </dgm:t>
    </dgm:pt>
    <dgm:pt modelId="{E8DD5929-CDF2-4C9B-B5F8-67D19BB9AE7F}">
      <dgm:prSet phldrT="[Текст]" custT="1"/>
      <dgm:spPr/>
      <dgm:t>
        <a:bodyPr/>
        <a:lstStyle/>
        <a:p>
          <a:r>
            <a:rPr lang="ru-RU" sz="1400" dirty="0" err="1" smtClean="0"/>
            <a:t>Ата-аналардың көзқарасы.</a:t>
          </a:r>
          <a:endParaRPr lang="ru-RU" sz="1400" dirty="0"/>
        </a:p>
      </dgm:t>
    </dgm:pt>
    <dgm:pt modelId="{CDFA8B6C-6D50-44FB-B311-C368577A1F6D}" type="parTrans" cxnId="{870137DE-DA9F-4D5C-97F4-045C427D1A52}">
      <dgm:prSet/>
      <dgm:spPr/>
      <dgm:t>
        <a:bodyPr/>
        <a:lstStyle/>
        <a:p>
          <a:endParaRPr lang="ru-RU"/>
        </a:p>
      </dgm:t>
    </dgm:pt>
    <dgm:pt modelId="{AF57098D-4B86-4782-9926-6F7D402759EE}" type="sibTrans" cxnId="{870137DE-DA9F-4D5C-97F4-045C427D1A52}">
      <dgm:prSet/>
      <dgm:spPr/>
      <dgm:t>
        <a:bodyPr/>
        <a:lstStyle/>
        <a:p>
          <a:endParaRPr lang="ru-RU"/>
        </a:p>
      </dgm:t>
    </dgm:pt>
    <dgm:pt modelId="{E586132D-3F28-4D4E-9540-DBE3534B6E04}">
      <dgm:prSet phldrT="[Текст]" custT="1"/>
      <dgm:spPr/>
      <dgm:t>
        <a:bodyPr/>
        <a:lstStyle/>
        <a:p>
          <a:r>
            <a:rPr lang="ru-RU" sz="1400" dirty="0" err="1" smtClean="0"/>
            <a:t>Құрдастарының көзқарастары</a:t>
          </a:r>
          <a:endParaRPr lang="ru-RU" sz="1400" dirty="0"/>
        </a:p>
      </dgm:t>
    </dgm:pt>
    <dgm:pt modelId="{573E9659-A810-40CE-9E61-4206BEAF0D6F}" type="parTrans" cxnId="{BF2DD4C1-A7D9-40AF-A2BE-63DE8F2036BD}">
      <dgm:prSet/>
      <dgm:spPr/>
      <dgm:t>
        <a:bodyPr/>
        <a:lstStyle/>
        <a:p>
          <a:endParaRPr lang="ru-RU"/>
        </a:p>
      </dgm:t>
    </dgm:pt>
    <dgm:pt modelId="{63C91BF8-078A-44A5-9207-B7C5E930CB67}" type="sibTrans" cxnId="{BF2DD4C1-A7D9-40AF-A2BE-63DE8F2036BD}">
      <dgm:prSet/>
      <dgm:spPr/>
      <dgm:t>
        <a:bodyPr/>
        <a:lstStyle/>
        <a:p>
          <a:endParaRPr lang="ru-RU"/>
        </a:p>
      </dgm:t>
    </dgm:pt>
    <dgm:pt modelId="{7EB1D864-CD7B-4BCD-809F-E137C24B934A}">
      <dgm:prSet phldrT="[Текст]" custT="1"/>
      <dgm:spPr/>
      <dgm:t>
        <a:bodyPr/>
        <a:lstStyle/>
        <a:p>
          <a:r>
            <a:rPr lang="ru-RU" sz="1400" dirty="0" err="1" smtClean="0"/>
            <a:t>Нарық қажеттілігі.</a:t>
          </a:r>
          <a:endParaRPr lang="ru-RU" sz="1400" dirty="0"/>
        </a:p>
      </dgm:t>
    </dgm:pt>
    <dgm:pt modelId="{65C5B906-1A7D-4749-99B3-B66FFA2D2140}" type="parTrans" cxnId="{EF2DE76D-725E-4CAC-A90C-AB5173705079}">
      <dgm:prSet/>
      <dgm:spPr/>
      <dgm:t>
        <a:bodyPr/>
        <a:lstStyle/>
        <a:p>
          <a:endParaRPr lang="ru-RU"/>
        </a:p>
      </dgm:t>
    </dgm:pt>
    <dgm:pt modelId="{04C26ACA-C949-4FA2-B844-E8D788AA9FA0}" type="sibTrans" cxnId="{EF2DE76D-725E-4CAC-A90C-AB5173705079}">
      <dgm:prSet/>
      <dgm:spPr/>
      <dgm:t>
        <a:bodyPr/>
        <a:lstStyle/>
        <a:p>
          <a:endParaRPr lang="ru-RU"/>
        </a:p>
      </dgm:t>
    </dgm:pt>
    <dgm:pt modelId="{9D6DBAAB-5E67-4600-9FAB-CE7F4F4FFE29}">
      <dgm:prSet custT="1"/>
      <dgm:spPr/>
      <dgm:t>
        <a:bodyPr/>
        <a:lstStyle/>
        <a:p>
          <a:r>
            <a:rPr lang="ru-RU" sz="1400" dirty="0" err="1" smtClean="0"/>
            <a:t>Тартылу</a:t>
          </a:r>
          <a:r>
            <a:rPr lang="ru-RU" sz="1400" dirty="0" smtClean="0"/>
            <a:t> </a:t>
          </a:r>
          <a:r>
            <a:rPr lang="ru-RU" sz="1400" dirty="0" err="1" smtClean="0"/>
            <a:t>деңгейі</a:t>
          </a:r>
          <a:endParaRPr lang="ru-RU" sz="1400" dirty="0"/>
        </a:p>
      </dgm:t>
    </dgm:pt>
    <dgm:pt modelId="{F40D064C-1BBA-4D40-8697-EFEAA34063C8}" type="parTrans" cxnId="{BA11A273-13B5-4EAE-ADBD-40EB3F8D988D}">
      <dgm:prSet/>
      <dgm:spPr/>
      <dgm:t>
        <a:bodyPr/>
        <a:lstStyle/>
        <a:p>
          <a:endParaRPr lang="ru-RU"/>
        </a:p>
      </dgm:t>
    </dgm:pt>
    <dgm:pt modelId="{1CB9D449-B31C-445D-B119-F7E128E87B37}" type="sibTrans" cxnId="{BA11A273-13B5-4EAE-ADBD-40EB3F8D988D}">
      <dgm:prSet/>
      <dgm:spPr/>
      <dgm:t>
        <a:bodyPr/>
        <a:lstStyle/>
        <a:p>
          <a:endParaRPr lang="ru-RU"/>
        </a:p>
      </dgm:t>
    </dgm:pt>
    <dgm:pt modelId="{05F86E3C-8A5A-4C07-A7A1-C39BD48263E2}">
      <dgm:prSet custT="1"/>
      <dgm:spPr/>
      <dgm:t>
        <a:bodyPr/>
        <a:lstStyle/>
        <a:p>
          <a:r>
            <a:rPr lang="ru-RU" sz="1400" dirty="0" err="1" smtClean="0"/>
            <a:t>Мүмкіншілік.</a:t>
          </a:r>
          <a:endParaRPr lang="ru-RU" sz="1400" dirty="0"/>
        </a:p>
      </dgm:t>
    </dgm:pt>
    <dgm:pt modelId="{97C66A5C-A182-4AD1-A35E-935BD6C0518E}" type="parTrans" cxnId="{A6827722-DC8B-4D2F-B650-F9966689EE4F}">
      <dgm:prSet/>
      <dgm:spPr/>
      <dgm:t>
        <a:bodyPr/>
        <a:lstStyle/>
        <a:p>
          <a:endParaRPr lang="ru-RU"/>
        </a:p>
      </dgm:t>
    </dgm:pt>
    <dgm:pt modelId="{11D7A22F-3378-42FB-A486-7778EE6CAF9A}" type="sibTrans" cxnId="{A6827722-DC8B-4D2F-B650-F9966689EE4F}">
      <dgm:prSet/>
      <dgm:spPr/>
      <dgm:t>
        <a:bodyPr/>
        <a:lstStyle/>
        <a:p>
          <a:endParaRPr lang="ru-RU"/>
        </a:p>
      </dgm:t>
    </dgm:pt>
    <dgm:pt modelId="{AD65B022-B118-40FD-9DB5-77850F5E3248}" type="pres">
      <dgm:prSet presAssocID="{BEFCE637-7351-4173-B8BB-BF32174C8398}" presName="cycle" presStyleCnt="0">
        <dgm:presLayoutVars>
          <dgm:dir/>
          <dgm:resizeHandles val="exact"/>
        </dgm:presLayoutVars>
      </dgm:prSet>
      <dgm:spPr/>
      <dgm:t>
        <a:bodyPr/>
        <a:lstStyle/>
        <a:p>
          <a:endParaRPr lang="ru-RU"/>
        </a:p>
      </dgm:t>
    </dgm:pt>
    <dgm:pt modelId="{BD2DC882-161C-4A38-AD93-4D8C74234ABE}" type="pres">
      <dgm:prSet presAssocID="{8D3737F8-B997-4DEA-B0BC-98F7707178B9}" presName="node" presStyleLbl="node1" presStyleIdx="0" presStyleCnt="7" custScaleX="141693">
        <dgm:presLayoutVars>
          <dgm:bulletEnabled val="1"/>
        </dgm:presLayoutVars>
      </dgm:prSet>
      <dgm:spPr/>
      <dgm:t>
        <a:bodyPr/>
        <a:lstStyle/>
        <a:p>
          <a:endParaRPr lang="ru-RU"/>
        </a:p>
      </dgm:t>
    </dgm:pt>
    <dgm:pt modelId="{3769AE2E-CC78-42AA-8740-5BF89FB30A98}" type="pres">
      <dgm:prSet presAssocID="{8D3737F8-B997-4DEA-B0BC-98F7707178B9}" presName="spNode" presStyleCnt="0"/>
      <dgm:spPr/>
    </dgm:pt>
    <dgm:pt modelId="{FB558E9D-BA83-4CBC-866B-9EF9597B5F3C}" type="pres">
      <dgm:prSet presAssocID="{ADB73A34-ABE3-4F5B-8485-832841A03778}" presName="sibTrans" presStyleLbl="sibTrans1D1" presStyleIdx="0" presStyleCnt="7"/>
      <dgm:spPr/>
      <dgm:t>
        <a:bodyPr/>
        <a:lstStyle/>
        <a:p>
          <a:endParaRPr lang="ru-RU"/>
        </a:p>
      </dgm:t>
    </dgm:pt>
    <dgm:pt modelId="{BD60E023-B19D-4D37-AB88-2BFE2093D00D}" type="pres">
      <dgm:prSet presAssocID="{30C6A5B2-6DA1-4165-BA33-8568AC30BF54}" presName="node" presStyleLbl="node1" presStyleIdx="1" presStyleCnt="7" custScaleX="163594">
        <dgm:presLayoutVars>
          <dgm:bulletEnabled val="1"/>
        </dgm:presLayoutVars>
      </dgm:prSet>
      <dgm:spPr/>
      <dgm:t>
        <a:bodyPr/>
        <a:lstStyle/>
        <a:p>
          <a:endParaRPr lang="ru-RU"/>
        </a:p>
      </dgm:t>
    </dgm:pt>
    <dgm:pt modelId="{D26C6E42-A094-462A-BD23-DECD358BCBA6}" type="pres">
      <dgm:prSet presAssocID="{30C6A5B2-6DA1-4165-BA33-8568AC30BF54}" presName="spNode" presStyleCnt="0"/>
      <dgm:spPr/>
    </dgm:pt>
    <dgm:pt modelId="{8360989E-F98D-4627-AB97-413C82AB2DD4}" type="pres">
      <dgm:prSet presAssocID="{6D7BDF15-8D88-43E3-A39B-E4F687E1012E}" presName="sibTrans" presStyleLbl="sibTrans1D1" presStyleIdx="1" presStyleCnt="7"/>
      <dgm:spPr/>
      <dgm:t>
        <a:bodyPr/>
        <a:lstStyle/>
        <a:p>
          <a:endParaRPr lang="ru-RU"/>
        </a:p>
      </dgm:t>
    </dgm:pt>
    <dgm:pt modelId="{84C6EBD5-DA27-41CB-806D-386289857B08}" type="pres">
      <dgm:prSet presAssocID="{9D6DBAAB-5E67-4600-9FAB-CE7F4F4FFE29}" presName="node" presStyleLbl="node1" presStyleIdx="2" presStyleCnt="7" custScaleX="163126" custRadScaleRad="99792" custRadScaleInc="-10071">
        <dgm:presLayoutVars>
          <dgm:bulletEnabled val="1"/>
        </dgm:presLayoutVars>
      </dgm:prSet>
      <dgm:spPr/>
      <dgm:t>
        <a:bodyPr/>
        <a:lstStyle/>
        <a:p>
          <a:endParaRPr lang="ru-RU"/>
        </a:p>
      </dgm:t>
    </dgm:pt>
    <dgm:pt modelId="{AB922165-F08C-4B43-9677-85A8A74C7551}" type="pres">
      <dgm:prSet presAssocID="{9D6DBAAB-5E67-4600-9FAB-CE7F4F4FFE29}" presName="spNode" presStyleCnt="0"/>
      <dgm:spPr/>
    </dgm:pt>
    <dgm:pt modelId="{CEAF563E-B755-4E90-9162-975C5490161D}" type="pres">
      <dgm:prSet presAssocID="{1CB9D449-B31C-445D-B119-F7E128E87B37}" presName="sibTrans" presStyleLbl="sibTrans1D1" presStyleIdx="2" presStyleCnt="7"/>
      <dgm:spPr/>
      <dgm:t>
        <a:bodyPr/>
        <a:lstStyle/>
        <a:p>
          <a:endParaRPr lang="ru-RU"/>
        </a:p>
      </dgm:t>
    </dgm:pt>
    <dgm:pt modelId="{449EDD88-0098-47DD-ABF9-072456655F7E}" type="pres">
      <dgm:prSet presAssocID="{05F86E3C-8A5A-4C07-A7A1-C39BD48263E2}" presName="node" presStyleLbl="node1" presStyleIdx="3" presStyleCnt="7" custScaleX="150945" custRadScaleRad="112727" custRadScaleInc="-43655">
        <dgm:presLayoutVars>
          <dgm:bulletEnabled val="1"/>
        </dgm:presLayoutVars>
      </dgm:prSet>
      <dgm:spPr/>
      <dgm:t>
        <a:bodyPr/>
        <a:lstStyle/>
        <a:p>
          <a:endParaRPr lang="ru-RU"/>
        </a:p>
      </dgm:t>
    </dgm:pt>
    <dgm:pt modelId="{86BE6BE5-858F-4432-8429-BA5CB488D40C}" type="pres">
      <dgm:prSet presAssocID="{05F86E3C-8A5A-4C07-A7A1-C39BD48263E2}" presName="spNode" presStyleCnt="0"/>
      <dgm:spPr/>
    </dgm:pt>
    <dgm:pt modelId="{345AD776-369E-48D8-B67C-10379C609810}" type="pres">
      <dgm:prSet presAssocID="{11D7A22F-3378-42FB-A486-7778EE6CAF9A}" presName="sibTrans" presStyleLbl="sibTrans1D1" presStyleIdx="3" presStyleCnt="7"/>
      <dgm:spPr/>
      <dgm:t>
        <a:bodyPr/>
        <a:lstStyle/>
        <a:p>
          <a:endParaRPr lang="ru-RU"/>
        </a:p>
      </dgm:t>
    </dgm:pt>
    <dgm:pt modelId="{62413E39-2FB1-4CE4-9A92-00575F56A646}" type="pres">
      <dgm:prSet presAssocID="{E8DD5929-CDF2-4C9B-B5F8-67D19BB9AE7F}" presName="node" presStyleLbl="node1" presStyleIdx="4" presStyleCnt="7" custScaleX="164804" custRadScaleRad="109403" custRadScaleInc="27534">
        <dgm:presLayoutVars>
          <dgm:bulletEnabled val="1"/>
        </dgm:presLayoutVars>
      </dgm:prSet>
      <dgm:spPr/>
      <dgm:t>
        <a:bodyPr/>
        <a:lstStyle/>
        <a:p>
          <a:endParaRPr lang="ru-RU"/>
        </a:p>
      </dgm:t>
    </dgm:pt>
    <dgm:pt modelId="{7C0ED7FC-04A3-4E71-B8DE-527614C02C5C}" type="pres">
      <dgm:prSet presAssocID="{E8DD5929-CDF2-4C9B-B5F8-67D19BB9AE7F}" presName="spNode" presStyleCnt="0"/>
      <dgm:spPr/>
    </dgm:pt>
    <dgm:pt modelId="{4AF8B1CD-1D36-4D6E-BBAA-7ED33C07F61D}" type="pres">
      <dgm:prSet presAssocID="{AF57098D-4B86-4782-9926-6F7D402759EE}" presName="sibTrans" presStyleLbl="sibTrans1D1" presStyleIdx="4" presStyleCnt="7"/>
      <dgm:spPr/>
      <dgm:t>
        <a:bodyPr/>
        <a:lstStyle/>
        <a:p>
          <a:endParaRPr lang="ru-RU"/>
        </a:p>
      </dgm:t>
    </dgm:pt>
    <dgm:pt modelId="{3850A42A-6DF3-4DB1-8692-AA8DD41FB756}" type="pres">
      <dgm:prSet presAssocID="{E586132D-3F28-4D4E-9540-DBE3534B6E04}" presName="node" presStyleLbl="node1" presStyleIdx="5" presStyleCnt="7" custScaleX="152619">
        <dgm:presLayoutVars>
          <dgm:bulletEnabled val="1"/>
        </dgm:presLayoutVars>
      </dgm:prSet>
      <dgm:spPr/>
      <dgm:t>
        <a:bodyPr/>
        <a:lstStyle/>
        <a:p>
          <a:endParaRPr lang="ru-RU"/>
        </a:p>
      </dgm:t>
    </dgm:pt>
    <dgm:pt modelId="{776B2156-5741-4E47-B007-305E4EAF918A}" type="pres">
      <dgm:prSet presAssocID="{E586132D-3F28-4D4E-9540-DBE3534B6E04}" presName="spNode" presStyleCnt="0"/>
      <dgm:spPr/>
    </dgm:pt>
    <dgm:pt modelId="{A3622D5F-A653-4DFE-AE5A-3B474CE42546}" type="pres">
      <dgm:prSet presAssocID="{63C91BF8-078A-44A5-9207-B7C5E930CB67}" presName="sibTrans" presStyleLbl="sibTrans1D1" presStyleIdx="5" presStyleCnt="7"/>
      <dgm:spPr/>
      <dgm:t>
        <a:bodyPr/>
        <a:lstStyle/>
        <a:p>
          <a:endParaRPr lang="ru-RU"/>
        </a:p>
      </dgm:t>
    </dgm:pt>
    <dgm:pt modelId="{BF7193A2-AA16-463F-B0BA-5107DFC7E555}" type="pres">
      <dgm:prSet presAssocID="{7EB1D864-CD7B-4BCD-809F-E137C24B934A}" presName="node" presStyleLbl="node1" presStyleIdx="6" presStyleCnt="7" custScaleX="172578">
        <dgm:presLayoutVars>
          <dgm:bulletEnabled val="1"/>
        </dgm:presLayoutVars>
      </dgm:prSet>
      <dgm:spPr/>
      <dgm:t>
        <a:bodyPr/>
        <a:lstStyle/>
        <a:p>
          <a:endParaRPr lang="ru-RU"/>
        </a:p>
      </dgm:t>
    </dgm:pt>
    <dgm:pt modelId="{D2398D89-80C7-4DCC-9144-150BA791D598}" type="pres">
      <dgm:prSet presAssocID="{7EB1D864-CD7B-4BCD-809F-E137C24B934A}" presName="spNode" presStyleCnt="0"/>
      <dgm:spPr/>
    </dgm:pt>
    <dgm:pt modelId="{05AA04DD-2090-470A-9DED-9FAAA1B9C690}" type="pres">
      <dgm:prSet presAssocID="{04C26ACA-C949-4FA2-B844-E8D788AA9FA0}" presName="sibTrans" presStyleLbl="sibTrans1D1" presStyleIdx="6" presStyleCnt="7"/>
      <dgm:spPr/>
      <dgm:t>
        <a:bodyPr/>
        <a:lstStyle/>
        <a:p>
          <a:endParaRPr lang="ru-RU"/>
        </a:p>
      </dgm:t>
    </dgm:pt>
  </dgm:ptLst>
  <dgm:cxnLst>
    <dgm:cxn modelId="{DF1719C6-3B3C-4A5D-96A3-46F5F5CBBE75}" type="presOf" srcId="{BEFCE637-7351-4173-B8BB-BF32174C8398}" destId="{AD65B022-B118-40FD-9DB5-77850F5E3248}" srcOrd="0" destOrd="0" presId="urn:microsoft.com/office/officeart/2005/8/layout/cycle5"/>
    <dgm:cxn modelId="{BA11A273-13B5-4EAE-ADBD-40EB3F8D988D}" srcId="{BEFCE637-7351-4173-B8BB-BF32174C8398}" destId="{9D6DBAAB-5E67-4600-9FAB-CE7F4F4FFE29}" srcOrd="2" destOrd="0" parTransId="{F40D064C-1BBA-4D40-8697-EFEAA34063C8}" sibTransId="{1CB9D449-B31C-445D-B119-F7E128E87B37}"/>
    <dgm:cxn modelId="{6985C18E-8FBC-477A-8917-B14EB0CEF4D5}" type="presOf" srcId="{1CB9D449-B31C-445D-B119-F7E128E87B37}" destId="{CEAF563E-B755-4E90-9162-975C5490161D}" srcOrd="0" destOrd="0" presId="urn:microsoft.com/office/officeart/2005/8/layout/cycle5"/>
    <dgm:cxn modelId="{B8293024-16DA-47CC-A4C3-1F400C9F7FAB}" type="presOf" srcId="{63C91BF8-078A-44A5-9207-B7C5E930CB67}" destId="{A3622D5F-A653-4DFE-AE5A-3B474CE42546}" srcOrd="0" destOrd="0" presId="urn:microsoft.com/office/officeart/2005/8/layout/cycle5"/>
    <dgm:cxn modelId="{AF4B3105-6217-4A01-B6CC-191B01ECEC74}" srcId="{BEFCE637-7351-4173-B8BB-BF32174C8398}" destId="{8D3737F8-B997-4DEA-B0BC-98F7707178B9}" srcOrd="0" destOrd="0" parTransId="{6904225F-8847-4F72-8618-499576BAFE20}" sibTransId="{ADB73A34-ABE3-4F5B-8485-832841A03778}"/>
    <dgm:cxn modelId="{6B6A6F6A-F83D-4AFB-90B0-F80DD2FD5A93}" type="presOf" srcId="{E8DD5929-CDF2-4C9B-B5F8-67D19BB9AE7F}" destId="{62413E39-2FB1-4CE4-9A92-00575F56A646}" srcOrd="0" destOrd="0" presId="urn:microsoft.com/office/officeart/2005/8/layout/cycle5"/>
    <dgm:cxn modelId="{ECBCA362-274A-4B35-BA07-DBD1D6025F18}" type="presOf" srcId="{7EB1D864-CD7B-4BCD-809F-E137C24B934A}" destId="{BF7193A2-AA16-463F-B0BA-5107DFC7E555}" srcOrd="0" destOrd="0" presId="urn:microsoft.com/office/officeart/2005/8/layout/cycle5"/>
    <dgm:cxn modelId="{BF2DD4C1-A7D9-40AF-A2BE-63DE8F2036BD}" srcId="{BEFCE637-7351-4173-B8BB-BF32174C8398}" destId="{E586132D-3F28-4D4E-9540-DBE3534B6E04}" srcOrd="5" destOrd="0" parTransId="{573E9659-A810-40CE-9E61-4206BEAF0D6F}" sibTransId="{63C91BF8-078A-44A5-9207-B7C5E930CB67}"/>
    <dgm:cxn modelId="{12BD7EAD-5D10-4D7D-8686-45219103856A}" type="presOf" srcId="{05F86E3C-8A5A-4C07-A7A1-C39BD48263E2}" destId="{449EDD88-0098-47DD-ABF9-072456655F7E}" srcOrd="0" destOrd="0" presId="urn:microsoft.com/office/officeart/2005/8/layout/cycle5"/>
    <dgm:cxn modelId="{F09EA90C-3615-41CB-92EF-EDCF2F029EE5}" type="presOf" srcId="{ADB73A34-ABE3-4F5B-8485-832841A03778}" destId="{FB558E9D-BA83-4CBC-866B-9EF9597B5F3C}" srcOrd="0" destOrd="0" presId="urn:microsoft.com/office/officeart/2005/8/layout/cycle5"/>
    <dgm:cxn modelId="{A6827722-DC8B-4D2F-B650-F9966689EE4F}" srcId="{BEFCE637-7351-4173-B8BB-BF32174C8398}" destId="{05F86E3C-8A5A-4C07-A7A1-C39BD48263E2}" srcOrd="3" destOrd="0" parTransId="{97C66A5C-A182-4AD1-A35E-935BD6C0518E}" sibTransId="{11D7A22F-3378-42FB-A486-7778EE6CAF9A}"/>
    <dgm:cxn modelId="{EF2DE76D-725E-4CAC-A90C-AB5173705079}" srcId="{BEFCE637-7351-4173-B8BB-BF32174C8398}" destId="{7EB1D864-CD7B-4BCD-809F-E137C24B934A}" srcOrd="6" destOrd="0" parTransId="{65C5B906-1A7D-4749-99B3-B66FFA2D2140}" sibTransId="{04C26ACA-C949-4FA2-B844-E8D788AA9FA0}"/>
    <dgm:cxn modelId="{27B77407-7C2B-448A-A475-6BC43CD4C74B}" type="presOf" srcId="{8D3737F8-B997-4DEA-B0BC-98F7707178B9}" destId="{BD2DC882-161C-4A38-AD93-4D8C74234ABE}" srcOrd="0" destOrd="0" presId="urn:microsoft.com/office/officeart/2005/8/layout/cycle5"/>
    <dgm:cxn modelId="{870137DE-DA9F-4D5C-97F4-045C427D1A52}" srcId="{BEFCE637-7351-4173-B8BB-BF32174C8398}" destId="{E8DD5929-CDF2-4C9B-B5F8-67D19BB9AE7F}" srcOrd="4" destOrd="0" parTransId="{CDFA8B6C-6D50-44FB-B311-C368577A1F6D}" sibTransId="{AF57098D-4B86-4782-9926-6F7D402759EE}"/>
    <dgm:cxn modelId="{78579F0B-AD04-47E9-9C99-74B061A9F900}" type="presOf" srcId="{9D6DBAAB-5E67-4600-9FAB-CE7F4F4FFE29}" destId="{84C6EBD5-DA27-41CB-806D-386289857B08}" srcOrd="0" destOrd="0" presId="urn:microsoft.com/office/officeart/2005/8/layout/cycle5"/>
    <dgm:cxn modelId="{E31C0192-B389-48F8-B8E9-7BC46D5DF3B2}" type="presOf" srcId="{AF57098D-4B86-4782-9926-6F7D402759EE}" destId="{4AF8B1CD-1D36-4D6E-BBAA-7ED33C07F61D}" srcOrd="0" destOrd="0" presId="urn:microsoft.com/office/officeart/2005/8/layout/cycle5"/>
    <dgm:cxn modelId="{405EDF92-8516-4B1E-959A-60327170A3EC}" srcId="{BEFCE637-7351-4173-B8BB-BF32174C8398}" destId="{30C6A5B2-6DA1-4165-BA33-8568AC30BF54}" srcOrd="1" destOrd="0" parTransId="{80ABAAE9-F47F-4308-8FCB-15256FA8832B}" sibTransId="{6D7BDF15-8D88-43E3-A39B-E4F687E1012E}"/>
    <dgm:cxn modelId="{A6DB58EC-175C-44D6-89CE-03437248BEF0}" type="presOf" srcId="{11D7A22F-3378-42FB-A486-7778EE6CAF9A}" destId="{345AD776-369E-48D8-B67C-10379C609810}" srcOrd="0" destOrd="0" presId="urn:microsoft.com/office/officeart/2005/8/layout/cycle5"/>
    <dgm:cxn modelId="{9FE564FA-E6F1-492A-BDF3-6D7552D0EE15}" type="presOf" srcId="{04C26ACA-C949-4FA2-B844-E8D788AA9FA0}" destId="{05AA04DD-2090-470A-9DED-9FAAA1B9C690}" srcOrd="0" destOrd="0" presId="urn:microsoft.com/office/officeart/2005/8/layout/cycle5"/>
    <dgm:cxn modelId="{9E394CEF-C446-4588-A120-5A34A65FCA45}" type="presOf" srcId="{6D7BDF15-8D88-43E3-A39B-E4F687E1012E}" destId="{8360989E-F98D-4627-AB97-413C82AB2DD4}" srcOrd="0" destOrd="0" presId="urn:microsoft.com/office/officeart/2005/8/layout/cycle5"/>
    <dgm:cxn modelId="{2ED3BEA0-D954-4CDD-97C8-6220CDB155FA}" type="presOf" srcId="{30C6A5B2-6DA1-4165-BA33-8568AC30BF54}" destId="{BD60E023-B19D-4D37-AB88-2BFE2093D00D}" srcOrd="0" destOrd="0" presId="urn:microsoft.com/office/officeart/2005/8/layout/cycle5"/>
    <dgm:cxn modelId="{CAA681B1-8807-4B51-AF7C-1C31193972DF}" type="presOf" srcId="{E586132D-3F28-4D4E-9540-DBE3534B6E04}" destId="{3850A42A-6DF3-4DB1-8692-AA8DD41FB756}" srcOrd="0" destOrd="0" presId="urn:microsoft.com/office/officeart/2005/8/layout/cycle5"/>
    <dgm:cxn modelId="{6527508B-3079-4979-8F43-26D9EC1F4CC4}" type="presParOf" srcId="{AD65B022-B118-40FD-9DB5-77850F5E3248}" destId="{BD2DC882-161C-4A38-AD93-4D8C74234ABE}" srcOrd="0" destOrd="0" presId="urn:microsoft.com/office/officeart/2005/8/layout/cycle5"/>
    <dgm:cxn modelId="{4D2C673F-4F83-4825-834E-2E9305C09E30}" type="presParOf" srcId="{AD65B022-B118-40FD-9DB5-77850F5E3248}" destId="{3769AE2E-CC78-42AA-8740-5BF89FB30A98}" srcOrd="1" destOrd="0" presId="urn:microsoft.com/office/officeart/2005/8/layout/cycle5"/>
    <dgm:cxn modelId="{9EEACD26-4ED4-437C-816A-0B4BA4025AE8}" type="presParOf" srcId="{AD65B022-B118-40FD-9DB5-77850F5E3248}" destId="{FB558E9D-BA83-4CBC-866B-9EF9597B5F3C}" srcOrd="2" destOrd="0" presId="urn:microsoft.com/office/officeart/2005/8/layout/cycle5"/>
    <dgm:cxn modelId="{C7B5001E-257A-45EB-8FF3-E39F018C2650}" type="presParOf" srcId="{AD65B022-B118-40FD-9DB5-77850F5E3248}" destId="{BD60E023-B19D-4D37-AB88-2BFE2093D00D}" srcOrd="3" destOrd="0" presId="urn:microsoft.com/office/officeart/2005/8/layout/cycle5"/>
    <dgm:cxn modelId="{95CC23D4-D71A-4B2C-8ED8-180E7E28AFF1}" type="presParOf" srcId="{AD65B022-B118-40FD-9DB5-77850F5E3248}" destId="{D26C6E42-A094-462A-BD23-DECD358BCBA6}" srcOrd="4" destOrd="0" presId="urn:microsoft.com/office/officeart/2005/8/layout/cycle5"/>
    <dgm:cxn modelId="{0961311D-B653-41FD-89E9-AA20F6A2FDA7}" type="presParOf" srcId="{AD65B022-B118-40FD-9DB5-77850F5E3248}" destId="{8360989E-F98D-4627-AB97-413C82AB2DD4}" srcOrd="5" destOrd="0" presId="urn:microsoft.com/office/officeart/2005/8/layout/cycle5"/>
    <dgm:cxn modelId="{4F795049-BC09-46E0-ABB4-C0C663B721C7}" type="presParOf" srcId="{AD65B022-B118-40FD-9DB5-77850F5E3248}" destId="{84C6EBD5-DA27-41CB-806D-386289857B08}" srcOrd="6" destOrd="0" presId="urn:microsoft.com/office/officeart/2005/8/layout/cycle5"/>
    <dgm:cxn modelId="{5D0410E1-34D4-40B8-9E6E-8173AC065544}" type="presParOf" srcId="{AD65B022-B118-40FD-9DB5-77850F5E3248}" destId="{AB922165-F08C-4B43-9677-85A8A74C7551}" srcOrd="7" destOrd="0" presId="urn:microsoft.com/office/officeart/2005/8/layout/cycle5"/>
    <dgm:cxn modelId="{8049A8CC-6E32-4230-B2F3-1BE26A9542DB}" type="presParOf" srcId="{AD65B022-B118-40FD-9DB5-77850F5E3248}" destId="{CEAF563E-B755-4E90-9162-975C5490161D}" srcOrd="8" destOrd="0" presId="urn:microsoft.com/office/officeart/2005/8/layout/cycle5"/>
    <dgm:cxn modelId="{1620CF54-B952-4C07-9E98-9F67541DB64F}" type="presParOf" srcId="{AD65B022-B118-40FD-9DB5-77850F5E3248}" destId="{449EDD88-0098-47DD-ABF9-072456655F7E}" srcOrd="9" destOrd="0" presId="urn:microsoft.com/office/officeart/2005/8/layout/cycle5"/>
    <dgm:cxn modelId="{F66BF55E-F328-4DBA-8D6D-0E66DBE85513}" type="presParOf" srcId="{AD65B022-B118-40FD-9DB5-77850F5E3248}" destId="{86BE6BE5-858F-4432-8429-BA5CB488D40C}" srcOrd="10" destOrd="0" presId="urn:microsoft.com/office/officeart/2005/8/layout/cycle5"/>
    <dgm:cxn modelId="{BEE53BD5-C338-49F7-BE15-62AAE61E86FA}" type="presParOf" srcId="{AD65B022-B118-40FD-9DB5-77850F5E3248}" destId="{345AD776-369E-48D8-B67C-10379C609810}" srcOrd="11" destOrd="0" presId="urn:microsoft.com/office/officeart/2005/8/layout/cycle5"/>
    <dgm:cxn modelId="{DB5959B5-9246-4216-85D8-D8757D9677AA}" type="presParOf" srcId="{AD65B022-B118-40FD-9DB5-77850F5E3248}" destId="{62413E39-2FB1-4CE4-9A92-00575F56A646}" srcOrd="12" destOrd="0" presId="urn:microsoft.com/office/officeart/2005/8/layout/cycle5"/>
    <dgm:cxn modelId="{A0668CD0-A5B6-40EF-8999-5A8F566F693D}" type="presParOf" srcId="{AD65B022-B118-40FD-9DB5-77850F5E3248}" destId="{7C0ED7FC-04A3-4E71-B8DE-527614C02C5C}" srcOrd="13" destOrd="0" presId="urn:microsoft.com/office/officeart/2005/8/layout/cycle5"/>
    <dgm:cxn modelId="{8DB9FF7E-CCCB-472D-BAAA-497ACAEF6C76}" type="presParOf" srcId="{AD65B022-B118-40FD-9DB5-77850F5E3248}" destId="{4AF8B1CD-1D36-4D6E-BBAA-7ED33C07F61D}" srcOrd="14" destOrd="0" presId="urn:microsoft.com/office/officeart/2005/8/layout/cycle5"/>
    <dgm:cxn modelId="{96F388E4-DB43-477D-A6FD-587E74CC431B}" type="presParOf" srcId="{AD65B022-B118-40FD-9DB5-77850F5E3248}" destId="{3850A42A-6DF3-4DB1-8692-AA8DD41FB756}" srcOrd="15" destOrd="0" presId="urn:microsoft.com/office/officeart/2005/8/layout/cycle5"/>
    <dgm:cxn modelId="{4D73C02E-71AD-4798-9C8B-E611B0FFE94D}" type="presParOf" srcId="{AD65B022-B118-40FD-9DB5-77850F5E3248}" destId="{776B2156-5741-4E47-B007-305E4EAF918A}" srcOrd="16" destOrd="0" presId="urn:microsoft.com/office/officeart/2005/8/layout/cycle5"/>
    <dgm:cxn modelId="{B1FA7D96-03F4-4BA1-82DD-5B0B2AC672C7}" type="presParOf" srcId="{AD65B022-B118-40FD-9DB5-77850F5E3248}" destId="{A3622D5F-A653-4DFE-AE5A-3B474CE42546}" srcOrd="17" destOrd="0" presId="urn:microsoft.com/office/officeart/2005/8/layout/cycle5"/>
    <dgm:cxn modelId="{26EEE59B-DC6D-402E-80C3-A534117EC78C}" type="presParOf" srcId="{AD65B022-B118-40FD-9DB5-77850F5E3248}" destId="{BF7193A2-AA16-463F-B0BA-5107DFC7E555}" srcOrd="18" destOrd="0" presId="urn:microsoft.com/office/officeart/2005/8/layout/cycle5"/>
    <dgm:cxn modelId="{76A359EF-ED2C-4B30-BE68-012DACF2FEBF}" type="presParOf" srcId="{AD65B022-B118-40FD-9DB5-77850F5E3248}" destId="{D2398D89-80C7-4DCC-9144-150BA791D598}" srcOrd="19" destOrd="0" presId="urn:microsoft.com/office/officeart/2005/8/layout/cycle5"/>
    <dgm:cxn modelId="{176ED8A4-52CC-47AA-AC76-342EEFAB7F68}" type="presParOf" srcId="{AD65B022-B118-40FD-9DB5-77850F5E3248}" destId="{05AA04DD-2090-470A-9DED-9FAAA1B9C690}"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DC882-161C-4A38-AD93-4D8C74234ABE}">
      <dsp:nvSpPr>
        <dsp:cNvPr id="0" name=""/>
        <dsp:cNvSpPr/>
      </dsp:nvSpPr>
      <dsp:spPr>
        <a:xfrm>
          <a:off x="3196020" y="2426"/>
          <a:ext cx="1138186"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Икемділік</a:t>
          </a:r>
          <a:r>
            <a:rPr lang="ru-RU" sz="1400" kern="1200" dirty="0" smtClean="0"/>
            <a:t>.</a:t>
          </a:r>
          <a:endParaRPr lang="ru-RU" sz="1400" kern="1200" dirty="0"/>
        </a:p>
      </dsp:txBody>
      <dsp:txXfrm>
        <a:off x="3196020" y="2426"/>
        <a:ext cx="1138186" cy="522129"/>
      </dsp:txXfrm>
    </dsp:sp>
    <dsp:sp modelId="{FB558E9D-BA83-4CBC-866B-9EF9597B5F3C}">
      <dsp:nvSpPr>
        <dsp:cNvPr id="0" name=""/>
        <dsp:cNvSpPr/>
      </dsp:nvSpPr>
      <dsp:spPr>
        <a:xfrm>
          <a:off x="2276082" y="263491"/>
          <a:ext cx="2978063" cy="2978063"/>
        </a:xfrm>
        <a:custGeom>
          <a:avLst/>
          <a:gdLst/>
          <a:ahLst/>
          <a:cxnLst/>
          <a:rect l="0" t="0" r="0" b="0"/>
          <a:pathLst>
            <a:path>
              <a:moveTo>
                <a:pt x="2126892" y="143539"/>
              </a:moveTo>
              <a:arcTo wR="1489031" hR="1489031" stAng="17721861" swAng="52341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D60E023-B19D-4D37-AB88-2BFE2093D00D}">
      <dsp:nvSpPr>
        <dsp:cNvPr id="0" name=""/>
        <dsp:cNvSpPr/>
      </dsp:nvSpPr>
      <dsp:spPr>
        <a:xfrm>
          <a:off x="4272229" y="563062"/>
          <a:ext cx="1314111"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Мағлұматтылық</a:t>
          </a:r>
          <a:endParaRPr lang="ru-RU" sz="1400" kern="1200" dirty="0"/>
        </a:p>
      </dsp:txBody>
      <dsp:txXfrm>
        <a:off x="4272229" y="563062"/>
        <a:ext cx="1314111" cy="522129"/>
      </dsp:txXfrm>
    </dsp:sp>
    <dsp:sp modelId="{8360989E-F98D-4627-AB97-413C82AB2DD4}">
      <dsp:nvSpPr>
        <dsp:cNvPr id="0" name=""/>
        <dsp:cNvSpPr/>
      </dsp:nvSpPr>
      <dsp:spPr>
        <a:xfrm>
          <a:off x="2273100" y="257509"/>
          <a:ext cx="2978063" cy="2978063"/>
        </a:xfrm>
        <a:custGeom>
          <a:avLst/>
          <a:gdLst/>
          <a:ahLst/>
          <a:cxnLst/>
          <a:rect l="0" t="0" r="0" b="0"/>
          <a:pathLst>
            <a:path>
              <a:moveTo>
                <a:pt x="2880057" y="957748"/>
              </a:moveTo>
              <a:arcTo wR="1489031" hR="1489031" stAng="20345779" swAng="999673"/>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4C6EBD5-DA27-41CB-806D-386289857B08}">
      <dsp:nvSpPr>
        <dsp:cNvPr id="0" name=""/>
        <dsp:cNvSpPr/>
      </dsp:nvSpPr>
      <dsp:spPr>
        <a:xfrm>
          <a:off x="4567920" y="1778314"/>
          <a:ext cx="1310352"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Тартылу</a:t>
          </a:r>
          <a:r>
            <a:rPr lang="ru-RU" sz="1400" kern="1200" dirty="0" smtClean="0"/>
            <a:t> </a:t>
          </a:r>
          <a:r>
            <a:rPr lang="ru-RU" sz="1400" kern="1200" dirty="0" err="1" smtClean="0"/>
            <a:t>деңгейі</a:t>
          </a:r>
          <a:endParaRPr lang="ru-RU" sz="1400" kern="1200" dirty="0"/>
        </a:p>
      </dsp:txBody>
      <dsp:txXfrm>
        <a:off x="4567920" y="1778314"/>
        <a:ext cx="1310352" cy="522129"/>
      </dsp:txXfrm>
    </dsp:sp>
    <dsp:sp modelId="{CEAF563E-B755-4E90-9162-975C5490161D}">
      <dsp:nvSpPr>
        <dsp:cNvPr id="0" name=""/>
        <dsp:cNvSpPr/>
      </dsp:nvSpPr>
      <dsp:spPr>
        <a:xfrm>
          <a:off x="2177382" y="646986"/>
          <a:ext cx="2978063" cy="2978063"/>
        </a:xfrm>
        <a:custGeom>
          <a:avLst/>
          <a:gdLst/>
          <a:ahLst/>
          <a:cxnLst/>
          <a:rect l="0" t="0" r="0" b="0"/>
          <a:pathLst>
            <a:path>
              <a:moveTo>
                <a:pt x="2952417" y="1764201"/>
              </a:moveTo>
              <a:arcTo wR="1489031" hR="1489031" stAng="638961" swAng="78346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449EDD88-0098-47DD-ABF9-072456655F7E}">
      <dsp:nvSpPr>
        <dsp:cNvPr id="0" name=""/>
        <dsp:cNvSpPr/>
      </dsp:nvSpPr>
      <dsp:spPr>
        <a:xfrm>
          <a:off x="4077919" y="2835456"/>
          <a:ext cx="1212505"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Мүмкіншілік.</a:t>
          </a:r>
          <a:endParaRPr lang="ru-RU" sz="1400" kern="1200" dirty="0"/>
        </a:p>
      </dsp:txBody>
      <dsp:txXfrm>
        <a:off x="4077919" y="2835456"/>
        <a:ext cx="1212505" cy="522129"/>
      </dsp:txXfrm>
    </dsp:sp>
    <dsp:sp modelId="{345AD776-369E-48D8-B67C-10379C609810}">
      <dsp:nvSpPr>
        <dsp:cNvPr id="0" name=""/>
        <dsp:cNvSpPr/>
      </dsp:nvSpPr>
      <dsp:spPr>
        <a:xfrm>
          <a:off x="2440894" y="379690"/>
          <a:ext cx="2978063" cy="2978063"/>
        </a:xfrm>
        <a:custGeom>
          <a:avLst/>
          <a:gdLst/>
          <a:ahLst/>
          <a:cxnLst/>
          <a:rect l="0" t="0" r="0" b="0"/>
          <a:pathLst>
            <a:path>
              <a:moveTo>
                <a:pt x="1541862" y="2977125"/>
              </a:moveTo>
              <a:arcTo wR="1489031" hR="1489031" stAng="5278003" swAng="66549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2413E39-2FB1-4CE4-9A92-00575F56A646}">
      <dsp:nvSpPr>
        <dsp:cNvPr id="0" name=""/>
        <dsp:cNvSpPr/>
      </dsp:nvSpPr>
      <dsp:spPr>
        <a:xfrm>
          <a:off x="2278002" y="2835456"/>
          <a:ext cx="1323831"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Ата-аналардың көзқарасы.</a:t>
          </a:r>
          <a:endParaRPr lang="ru-RU" sz="1400" kern="1200" dirty="0"/>
        </a:p>
      </dsp:txBody>
      <dsp:txXfrm>
        <a:off x="2278002" y="2835456"/>
        <a:ext cx="1323831" cy="522129"/>
      </dsp:txXfrm>
    </dsp:sp>
    <dsp:sp modelId="{4AF8B1CD-1D36-4D6E-BBAA-7ED33C07F61D}">
      <dsp:nvSpPr>
        <dsp:cNvPr id="0" name=""/>
        <dsp:cNvSpPr/>
      </dsp:nvSpPr>
      <dsp:spPr>
        <a:xfrm>
          <a:off x="2356518" y="502761"/>
          <a:ext cx="2978063" cy="2978063"/>
        </a:xfrm>
        <a:custGeom>
          <a:avLst/>
          <a:gdLst/>
          <a:ahLst/>
          <a:cxnLst/>
          <a:rect l="0" t="0" r="0" b="0"/>
          <a:pathLst>
            <a:path>
              <a:moveTo>
                <a:pt x="204412" y="2242004"/>
              </a:moveTo>
              <a:arcTo wR="1489031" hR="1489031" stAng="8977411" swAng="751303"/>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850A42A-6DF3-4DB1-8692-AA8DD41FB756}">
      <dsp:nvSpPr>
        <dsp:cNvPr id="0" name=""/>
        <dsp:cNvSpPr/>
      </dsp:nvSpPr>
      <dsp:spPr>
        <a:xfrm>
          <a:off x="1700439" y="1822799"/>
          <a:ext cx="1225952"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Құрдастарының көзқарастары</a:t>
          </a:r>
          <a:endParaRPr lang="ru-RU" sz="1400" kern="1200" dirty="0"/>
        </a:p>
      </dsp:txBody>
      <dsp:txXfrm>
        <a:off x="1700439" y="1822799"/>
        <a:ext cx="1225952" cy="522129"/>
      </dsp:txXfrm>
    </dsp:sp>
    <dsp:sp modelId="{A3622D5F-A653-4DFE-AE5A-3B474CE42546}">
      <dsp:nvSpPr>
        <dsp:cNvPr id="0" name=""/>
        <dsp:cNvSpPr/>
      </dsp:nvSpPr>
      <dsp:spPr>
        <a:xfrm>
          <a:off x="2276082" y="263491"/>
          <a:ext cx="2978063" cy="2978063"/>
        </a:xfrm>
        <a:custGeom>
          <a:avLst/>
          <a:gdLst/>
          <a:ahLst/>
          <a:cxnLst/>
          <a:rect l="0" t="0" r="0" b="0"/>
          <a:pathLst>
            <a:path>
              <a:moveTo>
                <a:pt x="2175" y="1408577"/>
              </a:moveTo>
              <a:arcTo wR="1489031" hR="1489031" stAng="10985835" swAng="1063581"/>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F7193A2-AA16-463F-B0BA-5107DFC7E555}">
      <dsp:nvSpPr>
        <dsp:cNvPr id="0" name=""/>
        <dsp:cNvSpPr/>
      </dsp:nvSpPr>
      <dsp:spPr>
        <a:xfrm>
          <a:off x="1907802" y="563062"/>
          <a:ext cx="1386278" cy="52212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err="1" smtClean="0"/>
            <a:t>Нарық қажеттілігі.</a:t>
          </a:r>
          <a:endParaRPr lang="ru-RU" sz="1400" kern="1200" dirty="0"/>
        </a:p>
      </dsp:txBody>
      <dsp:txXfrm>
        <a:off x="1907802" y="563062"/>
        <a:ext cx="1386278" cy="522129"/>
      </dsp:txXfrm>
    </dsp:sp>
    <dsp:sp modelId="{05AA04DD-2090-470A-9DED-9FAAA1B9C690}">
      <dsp:nvSpPr>
        <dsp:cNvPr id="0" name=""/>
        <dsp:cNvSpPr/>
      </dsp:nvSpPr>
      <dsp:spPr>
        <a:xfrm>
          <a:off x="2276082" y="263491"/>
          <a:ext cx="2978063" cy="2978063"/>
        </a:xfrm>
        <a:custGeom>
          <a:avLst/>
          <a:gdLst/>
          <a:ahLst/>
          <a:cxnLst/>
          <a:rect l="0" t="0" r="0" b="0"/>
          <a:pathLst>
            <a:path>
              <a:moveTo>
                <a:pt x="654481" y="255848"/>
              </a:moveTo>
              <a:arcTo wR="1489031" hR="1489031" stAng="14154722" swAng="523416"/>
            </a:path>
          </a:pathLst>
        </a:custGeom>
        <a:noFill/>
        <a:ln w="9525" cap="flat"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13.02.2023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4" name="Прямоугольник 3"/>
          <p:cNvSpPr/>
          <p:nvPr/>
        </p:nvSpPr>
        <p:spPr>
          <a:xfrm>
            <a:off x="1142976" y="1571612"/>
            <a:ext cx="6715172" cy="2643206"/>
          </a:xfrm>
          <a:prstGeom prst="rect">
            <a:avLst/>
          </a:prstGeom>
        </p:spPr>
        <p:txBody>
          <a:bodyPr wrap="square">
            <a:prstTxWarp prst="textPlain">
              <a:avLst/>
            </a:prstTxWarp>
            <a:spAutoFit/>
          </a:bodyPr>
          <a:lstStyle/>
          <a:p>
            <a:pPr algn="ct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Жасөспірімдерге</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мамандық</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таңдауда</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психологиялық</a:t>
            </a:r>
            <a:r>
              <a:rPr lang="ru-RU"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en-US"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 </a:t>
            </a:r>
            <a:r>
              <a:rPr lang="ru-RU" sz="3200" b="1" i="1" dirty="0" err="1"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қолдау көрсету</a:t>
            </a:r>
            <a:endParaRPr lang="ru-RU" sz="3200" b="1" i="1" dirty="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endParaRPr>
          </a:p>
        </p:txBody>
      </p:sp>
      <p:pic>
        <p:nvPicPr>
          <p:cNvPr id="1028" name="Picture 4" descr="http://hkola40belozerskikh.umi.ru/images/cms/data/kukli-4743.gif"/>
          <p:cNvPicPr>
            <a:picLocks noChangeAspect="1" noChangeArrowheads="1" noCrop="1"/>
          </p:cNvPicPr>
          <p:nvPr/>
        </p:nvPicPr>
        <p:blipFill>
          <a:blip r:embed="rId3" cstate="print"/>
          <a:srcRect/>
          <a:stretch>
            <a:fillRect/>
          </a:stretch>
        </p:blipFill>
        <p:spPr bwMode="auto">
          <a:xfrm>
            <a:off x="6215074" y="4357694"/>
            <a:ext cx="1571636" cy="1762129"/>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4" name="Прямоугольник 3"/>
          <p:cNvSpPr/>
          <p:nvPr/>
        </p:nvSpPr>
        <p:spPr>
          <a:xfrm>
            <a:off x="1071538" y="1142984"/>
            <a:ext cx="6643734" cy="3416320"/>
          </a:xfrm>
          <a:prstGeom prst="rect">
            <a:avLst/>
          </a:prstGeom>
        </p:spPr>
        <p:txBody>
          <a:bodyPr wrap="square">
            <a:spAutoFit/>
          </a:bodyPr>
          <a:lstStyle/>
          <a:p>
            <a:pPr lvl="0" indent="180975" algn="just" fontAlgn="base">
              <a:spcBef>
                <a:spcPct val="0"/>
              </a:spcBef>
              <a:spcAft>
                <a:spcPct val="0"/>
              </a:spcAft>
            </a:pPr>
            <a:r>
              <a:rPr lang="kk-KZ" sz="2400" dirty="0" smtClean="0">
                <a:solidFill>
                  <a:srgbClr val="000000"/>
                </a:solidFill>
                <a:latin typeface="Times New Roman" pitchFamily="18" charset="0"/>
                <a:ea typeface="Times New Roman" pitchFamily="18" charset="0"/>
                <a:cs typeface="Times New Roman" pitchFamily="18" charset="0"/>
              </a:rPr>
              <a:t>Мамандық таңдау жасөспірім шақтағы ең маңызды шешімдердің бірі. </a:t>
            </a:r>
          </a:p>
          <a:p>
            <a:pPr lvl="0" indent="180975" algn="just" eaLnBrk="0" fontAlgn="base" hangingPunct="0">
              <a:spcBef>
                <a:spcPct val="0"/>
              </a:spcBef>
              <a:spcAft>
                <a:spcPct val="0"/>
              </a:spcAft>
            </a:pPr>
            <a:r>
              <a:rPr lang="kk-KZ" sz="2400" dirty="0" smtClean="0">
                <a:solidFill>
                  <a:srgbClr val="000000"/>
                </a:solidFill>
                <a:latin typeface="Times New Roman" pitchFamily="18" charset="0"/>
                <a:ea typeface="Times New Roman" pitchFamily="18" charset="0"/>
                <a:cs typeface="Times New Roman" pitchFamily="18" charset="0"/>
              </a:rPr>
              <a:t>Кейбір жастар мамандық таңдау ережесін білмегендіктен өзі қызықпайтын мамандықты таңдайды. Осыдан өз мамандығына қанағаттанбаушылық, реніш сезімдері болып, тіпті алдарына жоспар да құрғысы келмейді. Әрбір адам өзін-өзі дамыта алу үшін білім алып, сол біліміне сай мамандыққа машықтану керек</a:t>
            </a:r>
            <a:r>
              <a:rPr lang="ru-RU" sz="2400" dirty="0" smtClean="0">
                <a:latin typeface="Times New Roman" pitchFamily="18" charset="0"/>
                <a:cs typeface="Times New Roman" pitchFamily="18" charset="0"/>
              </a:rPr>
              <a:t>.</a:t>
            </a:r>
          </a:p>
        </p:txBody>
      </p:sp>
      <p:pic>
        <p:nvPicPr>
          <p:cNvPr id="5" name="Picture 4" descr="http://hkola40belozerskikh.umi.ru/images/cms/data/kukli-4743.gif"/>
          <p:cNvPicPr>
            <a:picLocks noChangeAspect="1" noChangeArrowheads="1" noCrop="1"/>
          </p:cNvPicPr>
          <p:nvPr/>
        </p:nvPicPr>
        <p:blipFill>
          <a:blip r:embed="rId3" cstate="print"/>
          <a:srcRect/>
          <a:stretch>
            <a:fillRect/>
          </a:stretch>
        </p:blipFill>
        <p:spPr bwMode="auto">
          <a:xfrm>
            <a:off x="7000892" y="4500570"/>
            <a:ext cx="1571636" cy="1762129"/>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pic>
        <p:nvPicPr>
          <p:cNvPr id="17410" name="Picture 2" descr="http://www.volsu.ru/upload/medialibrary/f7e/78163947.jpg"/>
          <p:cNvPicPr>
            <a:picLocks noChangeAspect="1" noChangeArrowheads="1"/>
          </p:cNvPicPr>
          <p:nvPr/>
        </p:nvPicPr>
        <p:blipFill>
          <a:blip r:embed="rId3" cstate="print"/>
          <a:srcRect/>
          <a:stretch>
            <a:fillRect/>
          </a:stretch>
        </p:blipFill>
        <p:spPr bwMode="auto">
          <a:xfrm>
            <a:off x="785786" y="642918"/>
            <a:ext cx="7519825" cy="5143536"/>
          </a:xfrm>
          <a:prstGeom prst="rect">
            <a:avLst/>
          </a:prstGeom>
          <a:noFill/>
        </p:spPr>
      </p:pic>
      <p:pic>
        <p:nvPicPr>
          <p:cNvPr id="4" name="Picture 4" descr="http://hkola40belozerskikh.umi.ru/images/cms/data/kukli-4743.gif"/>
          <p:cNvPicPr>
            <a:picLocks noChangeAspect="1" noChangeArrowheads="1" noCrop="1"/>
          </p:cNvPicPr>
          <p:nvPr/>
        </p:nvPicPr>
        <p:blipFill>
          <a:blip r:embed="rId4" cstate="print"/>
          <a:srcRect/>
          <a:stretch>
            <a:fillRect/>
          </a:stretch>
        </p:blipFill>
        <p:spPr bwMode="auto">
          <a:xfrm>
            <a:off x="3786182" y="4000504"/>
            <a:ext cx="1000132" cy="200026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16385" name="Rectangle 1"/>
          <p:cNvSpPr>
            <a:spLocks noChangeArrowheads="1"/>
          </p:cNvSpPr>
          <p:nvPr/>
        </p:nvSpPr>
        <p:spPr bwMode="auto">
          <a:xfrm>
            <a:off x="928662" y="1399088"/>
            <a:ext cx="728667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әрбір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адамның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сүйіп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қуана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жасайтын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ісі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оның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ертеңгі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болашағы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адам</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мамадығын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қарауы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керек</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Себебі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үлкен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жауапкершілікті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қажет</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етеді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бір</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мән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беретін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қасиет</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құлық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Адам</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баласы</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таңдауда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сол</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мамандықтың</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мінезгеде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сәйкес</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келуі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міндетті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деп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ойлаймын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Мінез</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таңдаған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салаға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үйлессе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жұмыс</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бабында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үлкен</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жетістіктерге</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жетелейтіні</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анық</a:t>
            </a:r>
            <a:r>
              <a:rPr lang="kk-KZ" sz="2400" dirty="0" smtClean="0">
                <a:latin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3" name="Прямоугольник 2"/>
          <p:cNvSpPr/>
          <p:nvPr/>
        </p:nvSpPr>
        <p:spPr>
          <a:xfrm>
            <a:off x="1142976" y="1000108"/>
            <a:ext cx="7143800" cy="4154984"/>
          </a:xfrm>
          <a:prstGeom prst="rect">
            <a:avLst/>
          </a:prstGeom>
        </p:spPr>
        <p:txBody>
          <a:bodyPr wrap="square">
            <a:spAutoFit/>
          </a:bodyPr>
          <a:lstStyle/>
          <a:p>
            <a:pPr indent="269875" algn="just"/>
            <a:r>
              <a:rPr lang="ru-RU" sz="2400" dirty="0" err="1" smtClean="0">
                <a:latin typeface="Times New Roman" pitchFamily="18" charset="0"/>
                <a:cs typeface="Times New Roman" pitchFamily="18" charset="0"/>
              </a:rPr>
              <a:t>Мамандық таңдау кей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жағдайда баланың жанұялық жағдайына, денсаулығына байланысты</a:t>
            </a:r>
            <a:r>
              <a:rPr lang="ru-RU" sz="2400" dirty="0" smtClean="0">
                <a:latin typeface="Times New Roman" pitchFamily="18" charset="0"/>
                <a:cs typeface="Times New Roman" pitchFamily="18" charset="0"/>
              </a:rPr>
              <a:t> да </a:t>
            </a:r>
            <a:r>
              <a:rPr lang="ru-RU" sz="2400" dirty="0" err="1" smtClean="0">
                <a:latin typeface="Times New Roman" pitchFamily="18" charset="0"/>
                <a:cs typeface="Times New Roman" pitchFamily="18" charset="0"/>
              </a:rPr>
              <a:t>болады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Ата-аналар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балаларының болашақ мамандығы жөнінде ертерек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ойлағаны жөн.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Ертерек</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ойланып</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белгілі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бір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мамандыққа баланы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жастай</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баулыса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ол</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баланың еңбекке көзқарасын қалыптастырып, бейімділігін</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арттырады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Егер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ата-ана</a:t>
            </a:r>
            <a:r>
              <a:rPr lang="ru-RU" sz="2400" dirty="0" smtClean="0">
                <a:latin typeface="Times New Roman" pitchFamily="18" charset="0"/>
                <a:cs typeface="Times New Roman" pitchFamily="18" charset="0"/>
              </a:rPr>
              <a:t> мен </a:t>
            </a:r>
            <a:r>
              <a:rPr lang="ru-RU" sz="2400" dirty="0" err="1" smtClean="0">
                <a:latin typeface="Times New Roman" pitchFamily="18" charset="0"/>
                <a:cs typeface="Times New Roman" pitchFamily="18" charset="0"/>
              </a:rPr>
              <a:t>баланың және мұғалім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тәрбиешінің оқушының болашақ мамандығы туралы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пікірлері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үйлессе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онда</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мамандық таңдаушы қателеспеген болар</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еді</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pic>
        <p:nvPicPr>
          <p:cNvPr id="4" name="Picture 2" descr="http://kargoo.gov.kz/files/blogs/1411807281287.JPG"/>
          <p:cNvPicPr>
            <a:picLocks noChangeAspect="1" noChangeArrowheads="1"/>
          </p:cNvPicPr>
          <p:nvPr/>
        </p:nvPicPr>
        <p:blipFill>
          <a:blip r:embed="rId3" cstate="print"/>
          <a:srcRect l="81250" t="70000" b="8333"/>
          <a:stretch>
            <a:fillRect/>
          </a:stretch>
        </p:blipFill>
        <p:spPr bwMode="auto">
          <a:xfrm>
            <a:off x="4857752" y="4929198"/>
            <a:ext cx="3571900" cy="130835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19459" name="Rectangle 3"/>
          <p:cNvSpPr>
            <a:spLocks noChangeArrowheads="1"/>
          </p:cNvSpPr>
          <p:nvPr/>
        </p:nvSpPr>
        <p:spPr bwMode="auto">
          <a:xfrm>
            <a:off x="714348" y="613270"/>
            <a:ext cx="764386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tab pos="457200" algn="l"/>
              </a:tabLst>
            </a:pPr>
            <a:r>
              <a:rPr kumimoji="0" lang="kk-KZ"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Мамандық таңдау-белгілі бір даярлықты қажет ететін іс-әрекет түрі, тіршілік көзі, дағды жүйесі және жасөспірімдік кезеңде қабылданатын жауапты шешімдердің біреуі. Осы арада мамандық таңдауға ықпал ететін негізгі 7 факторды ескере кеткен жөн.</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5" name="Схема 4"/>
          <p:cNvGraphicFramePr/>
          <p:nvPr/>
        </p:nvGraphicFramePr>
        <p:xfrm>
          <a:off x="571472" y="2786058"/>
          <a:ext cx="7572428" cy="33575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9461" name="Picture 5" descr="https://inyazrf.ru/preview/original/pic/95015_anim_female_teacher.gif"/>
          <p:cNvPicPr>
            <a:picLocks noChangeAspect="1" noChangeArrowheads="1" noCrop="1"/>
          </p:cNvPicPr>
          <p:nvPr/>
        </p:nvPicPr>
        <p:blipFill>
          <a:blip r:embed="rId8" cstate="print"/>
          <a:srcRect/>
          <a:stretch>
            <a:fillRect/>
          </a:stretch>
        </p:blipFill>
        <p:spPr bwMode="auto">
          <a:xfrm>
            <a:off x="642910" y="4357694"/>
            <a:ext cx="965434" cy="157163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20481" name="Rectangle 1"/>
          <p:cNvSpPr>
            <a:spLocks noChangeArrowheads="1"/>
          </p:cNvSpPr>
          <p:nvPr/>
        </p:nvSpPr>
        <p:spPr bwMode="auto">
          <a:xfrm>
            <a:off x="1785918" y="601128"/>
            <a:ext cx="650082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tab pos="457200" algn="l"/>
              </a:tabLst>
            </a:pP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Мамандық таңдаудың мынадай</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ережелерін</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есте</a:t>
            </a:r>
            <a:r>
              <a:rPr kumimoji="0" lang="ru-RU" sz="2400" b="1"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сақтаған жөн:</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Барынша</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көптеген мамандықтарды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керек</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және тірш</a:t>
            </a:r>
            <a:r>
              <a:rPr kumimoji="0" lang="kk-KZ"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і</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лік</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еткен</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аймақта қандай мамандықтар керектігін</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анықтау қажет;</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Өзін-өзі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маңызды (қызығулар, мінез</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ерекшеліктері</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бейімділіктер</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өзін-өзі бағалау, талаптану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деңгейі</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Өзіне ұнамды және ыңғайлы мамандықты таңдауы тиіс</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Таңдаған мамандықты зерттеу</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Char char="•"/>
              <a:tabLst>
                <a:tab pos="457200" algn="l"/>
              </a:tabLst>
            </a:pP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Таңдаған мамандық бойынша</a:t>
            </a:r>
            <a:r>
              <a:rPr kumimoji="0" lang="ru-RU" sz="2400" b="0" i="0" u="none" strike="noStrike" cap="none" normalizeH="0" baseline="0" dirty="0" smtClean="0">
                <a:ln>
                  <a:noFill/>
                </a:ln>
                <a:solidFill>
                  <a:srgbClr val="222222"/>
                </a:solidFill>
                <a:effectLst/>
                <a:latin typeface="Times New Roman" pitchFamily="18" charset="0"/>
                <a:ea typeface="Times New Roman" pitchFamily="18" charset="0"/>
                <a:cs typeface="Times New Roman" pitchFamily="18" charset="0"/>
              </a:rPr>
              <a:t> </a:t>
            </a:r>
            <a:r>
              <a:rPr kumimoji="0" lang="ru-RU" sz="2400" b="0" i="0" u="none" strike="noStrike" cap="none" normalizeH="0" baseline="0" dirty="0" err="1" smtClean="0">
                <a:ln>
                  <a:noFill/>
                </a:ln>
                <a:solidFill>
                  <a:srgbClr val="222222"/>
                </a:solidFill>
                <a:effectLst/>
                <a:latin typeface="Times New Roman" pitchFamily="18" charset="0"/>
                <a:ea typeface="Times New Roman" pitchFamily="18" charset="0"/>
                <a:cs typeface="Times New Roman" pitchFamily="18" charset="0"/>
              </a:rPr>
              <a:t>өз күшін байқап көру;</a:t>
            </a:r>
            <a:endParaRPr kumimoji="0" lang="ru-RU"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20483" name="Picture 3" descr="http://kostousowanina.narod.ru/olderfiles/1/knigi-174.gif"/>
          <p:cNvPicPr>
            <a:picLocks noChangeAspect="1" noChangeArrowheads="1" noCrop="1"/>
          </p:cNvPicPr>
          <p:nvPr/>
        </p:nvPicPr>
        <p:blipFill>
          <a:blip r:embed="rId3" cstate="print"/>
          <a:srcRect/>
          <a:stretch>
            <a:fillRect/>
          </a:stretch>
        </p:blipFill>
        <p:spPr bwMode="auto">
          <a:xfrm>
            <a:off x="357158" y="857232"/>
            <a:ext cx="1071570" cy="4500594"/>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21505" name="Rectangle 1"/>
          <p:cNvSpPr>
            <a:spLocks noChangeArrowheads="1"/>
          </p:cNvSpPr>
          <p:nvPr/>
        </p:nvSpPr>
        <p:spPr bwMode="auto">
          <a:xfrm>
            <a:off x="928662" y="857232"/>
            <a:ext cx="7286676"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80975" algn="just"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Мамандық таңдау мотивтерін анықтауға арналған көптеген әдістемелер бар. Оларды қолданып зерттеу жүргізу нәтижесінде балалардың мектеп бітіру шағында мотивациялық сферасы өте нашар көрініс беретіндігі анықталған. Бұл жағдай мектеп түлектерінің қалаулары анықталмастан, болашақ өмір жолын анықтауға өздері үлес қосуға шамасы келмейтіндігін көрсетіп отыр.</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Жеке адамның басқа психикалық қасиеттері де өзара тығыз байланыста болады. Осы байланыстылықты былайша көрсетуге болады:</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қажеттіліктер - қызығушылықтар - объективті </a:t>
            </a:r>
            <a:endParaRPr kumimoji="0" lang="ru-RU" sz="2400" b="0" i="0" u="none" strike="noStrike" cap="none" normalizeH="0" baseline="0" dirty="0" smtClean="0">
              <a:ln>
                <a:noFill/>
              </a:ln>
              <a:effectLst/>
              <a:latin typeface="Times New Roman" pitchFamily="18" charset="0"/>
              <a:cs typeface="Times New Roman" pitchFamily="18" charset="0"/>
            </a:endParaRPr>
          </a:p>
          <a:p>
            <a:pPr marL="0" marR="0" lvl="0" indent="180975" algn="just" defTabSz="914400" rtl="0" eaLnBrk="0" fontAlgn="base" latinLnBrk="0" hangingPunct="0">
              <a:lnSpc>
                <a:spcPct val="100000"/>
              </a:lnSpc>
              <a:spcBef>
                <a:spcPct val="0"/>
              </a:spcBef>
              <a:spcAft>
                <a:spcPct val="0"/>
              </a:spcAft>
              <a:buClrTx/>
              <a:buSzTx/>
              <a:buFontTx/>
              <a:buNone/>
              <a:tabLst/>
            </a:pPr>
            <a:r>
              <a:rPr kumimoji="0" lang="kk-KZ" sz="2400" b="0" i="0" u="none" strike="noStrike" cap="none" normalizeH="0" baseline="0" dirty="0" smtClean="0">
                <a:ln>
                  <a:noFill/>
                </a:ln>
                <a:effectLst/>
                <a:latin typeface="Times New Roman" pitchFamily="18" charset="0"/>
                <a:ea typeface="Times New Roman" pitchFamily="18" charset="0"/>
                <a:cs typeface="Times New Roman" pitchFamily="18" charset="0"/>
              </a:rPr>
              <a:t>құндылықтар - мотивтер - мақсат - таңдау.</a:t>
            </a:r>
            <a:endParaRPr kumimoji="0" lang="kk-KZ" sz="2400" b="0" i="0" u="none" strike="noStrike" cap="none" normalizeH="0" baseline="0" dirty="0" smtClean="0">
              <a:ln>
                <a:noFill/>
              </a:ln>
              <a:effectLst/>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Фон для презентации рваная бумага"/>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softEdge rad="112500"/>
          </a:effectLst>
        </p:spPr>
      </p:pic>
      <p:sp>
        <p:nvSpPr>
          <p:cNvPr id="3" name="Прямоугольник 2"/>
          <p:cNvSpPr/>
          <p:nvPr/>
        </p:nvSpPr>
        <p:spPr>
          <a:xfrm>
            <a:off x="1142976" y="1571612"/>
            <a:ext cx="6715172" cy="2643206"/>
          </a:xfrm>
          <a:prstGeom prst="rect">
            <a:avLst/>
          </a:prstGeom>
        </p:spPr>
        <p:txBody>
          <a:bodyPr wrap="square">
            <a:prstTxWarp prst="textPlain">
              <a:avLst/>
            </a:prstTxWarp>
            <a:spAutoFit/>
          </a:bodyPr>
          <a:lstStyle/>
          <a:p>
            <a:pPr algn="ctr"/>
            <a:r>
              <a:rPr lang="kk-KZ"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Назарларыңызға</a:t>
            </a:r>
          </a:p>
          <a:p>
            <a:pPr algn="ctr"/>
            <a:r>
              <a:rPr lang="kk-KZ" sz="3200" b="1" i="1" dirty="0" smtClean="0">
                <a:solidFill>
                  <a:schemeClr val="accent2">
                    <a:lumMod val="50000"/>
                  </a:schemeClr>
                </a:solidFill>
                <a:effectLst>
                  <a:glow rad="63500">
                    <a:schemeClr val="accent2">
                      <a:satMod val="175000"/>
                      <a:alpha val="40000"/>
                    </a:schemeClr>
                  </a:glow>
                </a:effectLst>
                <a:latin typeface="Times New Roman" pitchFamily="18" charset="0"/>
                <a:cs typeface="Times New Roman" pitchFamily="18" charset="0"/>
              </a:rPr>
              <a:t>РАҚМЕТ!!!</a:t>
            </a: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TotalTime>
  <Words>380</Words>
  <Application>Microsoft Office PowerPoint</Application>
  <PresentationFormat>Экран (4:3)</PresentationFormat>
  <Paragraphs>26</Paragraphs>
  <Slides>9</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9</vt:i4>
      </vt:variant>
    </vt:vector>
  </HeadingPairs>
  <TitlesOfParts>
    <vt:vector size="13"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Ерка</cp:lastModifiedBy>
  <cp:revision>7</cp:revision>
  <dcterms:created xsi:type="dcterms:W3CDTF">2016-11-28T19:20:46Z</dcterms:created>
  <dcterms:modified xsi:type="dcterms:W3CDTF">2023-02-12T19:24:41Z</dcterms:modified>
</cp:coreProperties>
</file>