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88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702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1381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7618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406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272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187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578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3294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8276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95527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3840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6303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4121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3572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665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203C1E-E583-4718-BDCB-1F031E611A8E}" type="datetimeFigureOut">
              <a:rPr lang="ru-RU" smtClean="0"/>
              <a:t>26.02.2022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E3FCDFD-BC29-41AD-BD1B-2B28F3B53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083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314632"/>
            <a:ext cx="9144000" cy="875071"/>
          </a:xfrm>
        </p:spPr>
        <p:txBody>
          <a:bodyPr>
            <a:normAutofit/>
          </a:bodyPr>
          <a:lstStyle/>
          <a:p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Көшедегі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ережесі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20645" y="1543664"/>
            <a:ext cx="9144000" cy="4650658"/>
          </a:xfrm>
        </p:spPr>
        <p:txBody>
          <a:bodyPr>
            <a:normAutofit fontScale="62500" lnSpcReduction="20000"/>
          </a:bodyPr>
          <a:lstStyle/>
          <a:p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Мектепке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жатып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шетімен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Алдыңнан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машина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шықса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Тоқтап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машинаның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қасынан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абайлап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ойнама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сырғанақ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теппе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тайғақ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абайла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Ауылымызда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тротуар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сондықтан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жолдың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шетімен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453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Көшедегі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ережесі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.Бейтаныс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сөйлеспе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жүрген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кетіп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Танымайтын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танитын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кәмпит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басқада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сыйлықтарды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Бейтаныс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автокөлігіне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отырма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біреу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күштеп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автокөлігіне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отырғызы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өзімен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кеткісі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айналадағы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адамдардың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назарын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аудартуға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тырыс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Артыңнан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еріп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жатқан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автокөліктен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қарсы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жаққа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бұрылып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кетуге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тырыс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үлкендер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болмаса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бейтаныс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танитын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адамдарды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сияқты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үйге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шақыруға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44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үстіндегі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5319251"/>
          </a:xfrm>
        </p:spPr>
        <p:txBody>
          <a:bodyPr>
            <a:normAutofit fontScale="25000" lnSpcReduction="20000"/>
          </a:bodyPr>
          <a:lstStyle/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Күн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суытып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қату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мерзімі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келді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коньки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киіп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бірер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шыдамсыздық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танытады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Бірақ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тоған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өзен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көл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бетіне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асығуға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болмайды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қауіпті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Қараша-желтоқсан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айларында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бастайды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жұқа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ауырды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көтере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алмайды,абайламасаң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қайғылы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әкеліп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соғады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Есте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сақтаңыздар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тәжірбие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шараларын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білмейді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өйткені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әуестік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сезімінен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сезімі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үстіндегі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ережені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білмейді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себептен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тез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қайғыға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ұшырайды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кейде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өмірімен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қоштасады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Қайғылы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окиға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болдырмау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қамқорлық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білдіріңіздер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Балалардың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өмірін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сақтаныздар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 Тек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болудың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ережесін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қана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қайғылы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жағдайдан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сақтануға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Тыйым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салынады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Қалыңдағы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7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сантиметрден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жұқа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дұрыс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қатпаған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бетін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калған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сырғанауға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топталып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үстіндегі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білмейтін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жерлерге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жаға-жайдағы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жардан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сырғанып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түсуге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тез су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ағымы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бұлақты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жерлерде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ойнауға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қауіпсіздік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белгілері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өтуге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мұздың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қалыңдағы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25 см-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болса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айдынын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жасауға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	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тәулік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ауаның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температурасы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құбылып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тұрса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шығуға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әсіресе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түнгі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уақыттарда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айдындарында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сақ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болыңдар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Жұқа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мұздың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үстінде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шаңғы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коньки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теппеңдер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Өмірлеріңе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қауіп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төндірмеңдер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Жұқа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толық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қатпаған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мұз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үстіне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шықпаңдар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46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51</TotalTime>
  <Words>270</Words>
  <Application>Microsoft Office PowerPoint</Application>
  <PresentationFormat>Широкоэкранный</PresentationFormat>
  <Paragraphs>33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Times New Roman</vt:lpstr>
      <vt:lpstr>Wingdings 3</vt:lpstr>
      <vt:lpstr>Легкий дым</vt:lpstr>
      <vt:lpstr>Көшедегі жеке  қауіпсіздік ережесі.</vt:lpstr>
      <vt:lpstr>Көшедегі жеке  қауіпсіздік ережесі.</vt:lpstr>
      <vt:lpstr>Мұз үстіндегі қауіпсіздік шаралары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Көшедегі жеке  қауіпсіздік ережесі.</dc:title>
  <dc:creator>Пользователь</dc:creator>
  <cp:lastModifiedBy>Ерка</cp:lastModifiedBy>
  <cp:revision>3</cp:revision>
  <dcterms:created xsi:type="dcterms:W3CDTF">2020-11-29T05:36:57Z</dcterms:created>
  <dcterms:modified xsi:type="dcterms:W3CDTF">2022-02-26T02:51:10Z</dcterms:modified>
</cp:coreProperties>
</file>